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57" r:id="rId4"/>
    <p:sldId id="259" r:id="rId5"/>
    <p:sldId id="260" r:id="rId6"/>
    <p:sldId id="261" r:id="rId7"/>
    <p:sldId id="288" r:id="rId8"/>
    <p:sldId id="262" r:id="rId9"/>
    <p:sldId id="263" r:id="rId10"/>
    <p:sldId id="264" r:id="rId11"/>
    <p:sldId id="265" r:id="rId12"/>
    <p:sldId id="266" r:id="rId13"/>
    <p:sldId id="267" r:id="rId14"/>
    <p:sldId id="289" r:id="rId15"/>
    <p:sldId id="268" r:id="rId16"/>
    <p:sldId id="269" r:id="rId17"/>
    <p:sldId id="270" r:id="rId18"/>
    <p:sldId id="271" r:id="rId19"/>
    <p:sldId id="272" r:id="rId20"/>
    <p:sldId id="290" r:id="rId21"/>
    <p:sldId id="273" r:id="rId22"/>
    <p:sldId id="274" r:id="rId23"/>
    <p:sldId id="275" r:id="rId24"/>
    <p:sldId id="276" r:id="rId25"/>
    <p:sldId id="277" r:id="rId26"/>
    <p:sldId id="278" r:id="rId27"/>
    <p:sldId id="291" r:id="rId28"/>
    <p:sldId id="279" r:id="rId29"/>
    <p:sldId id="280" r:id="rId30"/>
    <p:sldId id="281" r:id="rId31"/>
    <p:sldId id="28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ஏழாம்வகுப்பு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2905125"/>
            <a:ext cx="76200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20044"/>
            <a:ext cx="73152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828800"/>
            <a:ext cx="6477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828800"/>
            <a:ext cx="6400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இயல்</a:t>
            </a:r>
            <a:r>
              <a:rPr lang="en-US" dirty="0" smtClean="0"/>
              <a:t> -3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இயல்</a:t>
            </a:r>
            <a:r>
              <a:rPr lang="en-US" dirty="0" smtClean="0"/>
              <a:t> -3 </a:t>
            </a:r>
          </a:p>
          <a:p>
            <a:r>
              <a:rPr lang="en-US" dirty="0" err="1" smtClean="0"/>
              <a:t>இயற்கணிதம்</a:t>
            </a:r>
            <a:endParaRPr lang="en-US" dirty="0" smtClean="0"/>
          </a:p>
          <a:p>
            <a:r>
              <a:rPr lang="en-US" dirty="0" err="1" smtClean="0"/>
              <a:t>அடுக்குகள்</a:t>
            </a:r>
            <a:r>
              <a:rPr lang="en-US" dirty="0" smtClean="0"/>
              <a:t> </a:t>
            </a:r>
            <a:r>
              <a:rPr lang="en-US" dirty="0" err="1" smtClean="0"/>
              <a:t>மற்றும்</a:t>
            </a:r>
            <a:r>
              <a:rPr lang="en-US" dirty="0" smtClean="0"/>
              <a:t> </a:t>
            </a:r>
            <a:r>
              <a:rPr lang="en-US" dirty="0" err="1" smtClean="0"/>
              <a:t>படிகள்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en-US" dirty="0" err="1" smtClean="0"/>
              <a:t>அடுக்கு</a:t>
            </a:r>
            <a:r>
              <a:rPr lang="en-US" dirty="0" smtClean="0"/>
              <a:t> </a:t>
            </a:r>
            <a:r>
              <a:rPr lang="en-US" dirty="0" err="1" smtClean="0"/>
              <a:t>விதிகள்</a:t>
            </a:r>
            <a:endParaRPr lang="en-US" dirty="0" smtClean="0"/>
          </a:p>
          <a:p>
            <a:r>
              <a:rPr lang="en-US" dirty="0" err="1" smtClean="0"/>
              <a:t>பல்வேறு</a:t>
            </a:r>
            <a:r>
              <a:rPr lang="en-US" dirty="0" smtClean="0"/>
              <a:t> </a:t>
            </a:r>
            <a:r>
              <a:rPr lang="en-US" dirty="0" err="1" smtClean="0"/>
              <a:t>அடிமானங்களையும்</a:t>
            </a:r>
            <a:r>
              <a:rPr lang="en-US" dirty="0" smtClean="0"/>
              <a:t> </a:t>
            </a:r>
            <a:r>
              <a:rPr lang="en-US" dirty="0" err="1" smtClean="0"/>
              <a:t>ஒரே</a:t>
            </a:r>
            <a:r>
              <a:rPr lang="en-US" dirty="0" smtClean="0"/>
              <a:t> </a:t>
            </a:r>
            <a:r>
              <a:rPr lang="en-US" dirty="0" err="1" smtClean="0"/>
              <a:t>படிகளையும்</a:t>
            </a:r>
            <a:r>
              <a:rPr lang="en-US" dirty="0" smtClean="0"/>
              <a:t> </a:t>
            </a:r>
            <a:r>
              <a:rPr lang="en-US" dirty="0" err="1" smtClean="0"/>
              <a:t>கொண்ட</a:t>
            </a:r>
            <a:r>
              <a:rPr lang="en-US" dirty="0" smtClean="0"/>
              <a:t> </a:t>
            </a:r>
            <a:r>
              <a:rPr lang="en-US" dirty="0" err="1" smtClean="0"/>
              <a:t>அடுக்கு</a:t>
            </a:r>
            <a:r>
              <a:rPr lang="en-US" dirty="0" smtClean="0"/>
              <a:t> </a:t>
            </a:r>
            <a:r>
              <a:rPr lang="en-US" dirty="0" err="1" smtClean="0"/>
              <a:t>எண்கள்</a:t>
            </a:r>
            <a:endParaRPr lang="en-US" dirty="0" smtClean="0"/>
          </a:p>
          <a:p>
            <a:r>
              <a:rPr lang="en-US" dirty="0" err="1" smtClean="0"/>
              <a:t>இது</a:t>
            </a:r>
            <a:r>
              <a:rPr lang="en-US" dirty="0" smtClean="0"/>
              <a:t> </a:t>
            </a:r>
            <a:r>
              <a:rPr lang="en-US" dirty="0" err="1" smtClean="0"/>
              <a:t>அடுக்கு</a:t>
            </a:r>
            <a:r>
              <a:rPr lang="en-US" dirty="0" smtClean="0"/>
              <a:t> </a:t>
            </a:r>
            <a:r>
              <a:rPr lang="en-US" dirty="0" err="1" smtClean="0"/>
              <a:t>எண்களின்</a:t>
            </a:r>
            <a:r>
              <a:rPr lang="en-US" dirty="0" smtClean="0"/>
              <a:t> </a:t>
            </a:r>
            <a:r>
              <a:rPr lang="en-US" dirty="0" err="1" smtClean="0"/>
              <a:t>ஒன்றாம்</a:t>
            </a:r>
            <a:r>
              <a:rPr lang="en-US" dirty="0" smtClean="0"/>
              <a:t> </a:t>
            </a:r>
            <a:r>
              <a:rPr lang="en-US" dirty="0" err="1" smtClean="0"/>
              <a:t>இலக்க</a:t>
            </a:r>
            <a:r>
              <a:rPr lang="en-US" dirty="0" smtClean="0"/>
              <a:t> </a:t>
            </a:r>
            <a:r>
              <a:rPr lang="en-US" dirty="0" err="1" smtClean="0"/>
              <a:t>எண்னை</a:t>
            </a:r>
            <a:r>
              <a:rPr lang="en-US" dirty="0" smtClean="0"/>
              <a:t> </a:t>
            </a:r>
            <a:r>
              <a:rPr lang="en-US" dirty="0" err="1" smtClean="0"/>
              <a:t>அறிதல்</a:t>
            </a:r>
            <a:endParaRPr lang="en-US" dirty="0" smtClean="0"/>
          </a:p>
          <a:p>
            <a:r>
              <a:rPr lang="en-US" dirty="0" err="1" smtClean="0"/>
              <a:t>கோவையின்</a:t>
            </a:r>
            <a:r>
              <a:rPr lang="en-US" dirty="0" smtClean="0"/>
              <a:t> </a:t>
            </a:r>
            <a:r>
              <a:rPr lang="en-US" dirty="0" err="1" smtClean="0"/>
              <a:t>படிகளைக்</a:t>
            </a:r>
            <a:r>
              <a:rPr lang="en-US" dirty="0" smtClean="0"/>
              <a:t> </a:t>
            </a:r>
            <a:r>
              <a:rPr lang="en-US" dirty="0" err="1" smtClean="0"/>
              <a:t>காணுதல்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724819"/>
            <a:ext cx="60960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600200"/>
            <a:ext cx="7620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15722" y="1600200"/>
            <a:ext cx="49125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1600200"/>
            <a:ext cx="6705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00200"/>
            <a:ext cx="8077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இயல்-1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எண்ணியல்</a:t>
            </a:r>
            <a:endParaRPr lang="en-US" dirty="0" smtClean="0"/>
          </a:p>
          <a:p>
            <a:r>
              <a:rPr lang="en-US" dirty="0" err="1" smtClean="0"/>
              <a:t>தசம</a:t>
            </a:r>
            <a:r>
              <a:rPr lang="en-US" dirty="0" smtClean="0"/>
              <a:t> </a:t>
            </a:r>
            <a:r>
              <a:rPr lang="en-US" dirty="0" err="1" smtClean="0"/>
              <a:t>எண்களைக்</a:t>
            </a:r>
            <a:r>
              <a:rPr lang="en-US" dirty="0" smtClean="0"/>
              <a:t> </a:t>
            </a:r>
            <a:r>
              <a:rPr lang="en-US" dirty="0" err="1" smtClean="0"/>
              <a:t>குறித்தல்</a:t>
            </a:r>
            <a:endParaRPr lang="en-US" dirty="0" smtClean="0"/>
          </a:p>
          <a:p>
            <a:r>
              <a:rPr lang="en-US" dirty="0" err="1" smtClean="0"/>
              <a:t>படவிளக்கம்</a:t>
            </a:r>
            <a:endParaRPr lang="en-US" dirty="0" smtClean="0"/>
          </a:p>
          <a:p>
            <a:r>
              <a:rPr lang="en-US" dirty="0" err="1" smtClean="0"/>
              <a:t>பின்னங்களை</a:t>
            </a:r>
            <a:r>
              <a:rPr lang="en-US" dirty="0" smtClean="0"/>
              <a:t> </a:t>
            </a:r>
            <a:r>
              <a:rPr lang="en-US" dirty="0" err="1" smtClean="0"/>
              <a:t>தசம</a:t>
            </a:r>
            <a:r>
              <a:rPr lang="en-US" dirty="0" smtClean="0"/>
              <a:t> </a:t>
            </a:r>
            <a:r>
              <a:rPr lang="en-US" dirty="0" err="1" smtClean="0"/>
              <a:t>எண்களாக</a:t>
            </a:r>
            <a:r>
              <a:rPr lang="en-US" dirty="0" smtClean="0"/>
              <a:t> </a:t>
            </a:r>
            <a:r>
              <a:rPr lang="en-US" dirty="0" err="1" smtClean="0"/>
              <a:t>மாற்றுதல்</a:t>
            </a:r>
            <a:endParaRPr lang="en-US" dirty="0" smtClean="0"/>
          </a:p>
          <a:p>
            <a:r>
              <a:rPr lang="en-US" dirty="0" err="1" smtClean="0"/>
              <a:t>சம</a:t>
            </a:r>
            <a:r>
              <a:rPr lang="en-US" dirty="0" smtClean="0"/>
              <a:t> </a:t>
            </a:r>
            <a:r>
              <a:rPr lang="en-US" dirty="0" err="1" smtClean="0"/>
              <a:t>மற்றும்</a:t>
            </a:r>
            <a:r>
              <a:rPr lang="en-US" dirty="0" smtClean="0"/>
              <a:t> </a:t>
            </a:r>
            <a:r>
              <a:rPr lang="en-US" dirty="0" err="1" smtClean="0"/>
              <a:t>சம்மற்ற</a:t>
            </a:r>
            <a:r>
              <a:rPr lang="en-US" dirty="0" smtClean="0"/>
              <a:t> </a:t>
            </a:r>
            <a:r>
              <a:rPr lang="en-US" dirty="0" err="1" smtClean="0"/>
              <a:t>இலக்கங்களைக்</a:t>
            </a:r>
            <a:r>
              <a:rPr lang="en-US" dirty="0" smtClean="0"/>
              <a:t> </a:t>
            </a:r>
            <a:r>
              <a:rPr lang="en-US" dirty="0" err="1" smtClean="0"/>
              <a:t>கொண்ட</a:t>
            </a:r>
            <a:r>
              <a:rPr lang="en-US" dirty="0" smtClean="0"/>
              <a:t> </a:t>
            </a:r>
            <a:r>
              <a:rPr lang="en-US" dirty="0" err="1" smtClean="0"/>
              <a:t>தசம</a:t>
            </a:r>
            <a:r>
              <a:rPr lang="en-US" dirty="0" smtClean="0"/>
              <a:t> </a:t>
            </a:r>
            <a:r>
              <a:rPr lang="en-US" dirty="0" err="1" smtClean="0"/>
              <a:t>எண்களை</a:t>
            </a:r>
            <a:r>
              <a:rPr lang="en-US" dirty="0" smtClean="0"/>
              <a:t> </a:t>
            </a:r>
            <a:r>
              <a:rPr lang="en-US" dirty="0" err="1" smtClean="0"/>
              <a:t>ஒப்பிடுதல்</a:t>
            </a:r>
            <a:endParaRPr lang="en-US" dirty="0" smtClean="0"/>
          </a:p>
          <a:p>
            <a:r>
              <a:rPr lang="en-US" dirty="0" err="1" smtClean="0"/>
              <a:t>எண்</a:t>
            </a:r>
            <a:r>
              <a:rPr lang="en-US" dirty="0" smtClean="0"/>
              <a:t> </a:t>
            </a:r>
            <a:r>
              <a:rPr lang="en-US" dirty="0" err="1" smtClean="0"/>
              <a:t>கோட்டில்</a:t>
            </a:r>
            <a:r>
              <a:rPr lang="en-US" dirty="0" smtClean="0"/>
              <a:t> </a:t>
            </a:r>
            <a:r>
              <a:rPr lang="en-US" dirty="0" err="1" smtClean="0"/>
              <a:t>தசம</a:t>
            </a:r>
            <a:r>
              <a:rPr lang="en-US" dirty="0" smtClean="0"/>
              <a:t> </a:t>
            </a:r>
            <a:r>
              <a:rPr lang="en-US" dirty="0" err="1" smtClean="0"/>
              <a:t>எண்களைக்</a:t>
            </a:r>
            <a:r>
              <a:rPr lang="en-US" dirty="0" smtClean="0"/>
              <a:t> </a:t>
            </a:r>
            <a:r>
              <a:rPr lang="en-US" dirty="0" err="1" smtClean="0"/>
              <a:t>குறித்தல்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இயல்-4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வடிவியல்</a:t>
            </a:r>
            <a:endParaRPr lang="en-US" dirty="0" smtClean="0"/>
          </a:p>
          <a:p>
            <a:r>
              <a:rPr lang="en-US" dirty="0" err="1" smtClean="0"/>
              <a:t>முக்கோணத்தின்</a:t>
            </a:r>
            <a:r>
              <a:rPr lang="en-US" dirty="0" smtClean="0"/>
              <a:t> </a:t>
            </a:r>
            <a:r>
              <a:rPr lang="en-US" dirty="0" err="1" smtClean="0"/>
              <a:t>கோணங்களின்</a:t>
            </a:r>
            <a:r>
              <a:rPr lang="en-US" dirty="0" smtClean="0"/>
              <a:t> </a:t>
            </a:r>
            <a:r>
              <a:rPr lang="en-US" dirty="0" err="1" smtClean="0"/>
              <a:t>கூடுதல்</a:t>
            </a:r>
            <a:r>
              <a:rPr lang="en-US" dirty="0" smtClean="0"/>
              <a:t> </a:t>
            </a:r>
            <a:r>
              <a:rPr lang="en-US" dirty="0" err="1" smtClean="0"/>
              <a:t>பண்பினை</a:t>
            </a:r>
            <a:r>
              <a:rPr lang="en-US" dirty="0" smtClean="0"/>
              <a:t> </a:t>
            </a:r>
            <a:r>
              <a:rPr lang="en-US" dirty="0" err="1" smtClean="0"/>
              <a:t>கணக்குகள்</a:t>
            </a:r>
            <a:r>
              <a:rPr lang="en-US" dirty="0" smtClean="0"/>
              <a:t> </a:t>
            </a:r>
            <a:r>
              <a:rPr lang="en-US" dirty="0" err="1" smtClean="0"/>
              <a:t>பயன்படுத்துதல்</a:t>
            </a:r>
            <a:endParaRPr lang="en-US" dirty="0" smtClean="0"/>
          </a:p>
          <a:p>
            <a:r>
              <a:rPr lang="en-US" dirty="0" err="1" smtClean="0"/>
              <a:t>முக்கோணத்தின்</a:t>
            </a:r>
            <a:r>
              <a:rPr lang="en-US" dirty="0" smtClean="0"/>
              <a:t> </a:t>
            </a:r>
            <a:r>
              <a:rPr lang="en-US" dirty="0" err="1" smtClean="0"/>
              <a:t>வெளிக்கோணப்</a:t>
            </a:r>
            <a:r>
              <a:rPr lang="en-US" dirty="0" smtClean="0"/>
              <a:t> </a:t>
            </a:r>
            <a:r>
              <a:rPr lang="en-US" dirty="0" err="1" smtClean="0"/>
              <a:t>பண்புகள்</a:t>
            </a:r>
            <a:endParaRPr lang="en-US" dirty="0" smtClean="0"/>
          </a:p>
          <a:p>
            <a:r>
              <a:rPr lang="en-US" dirty="0" err="1" smtClean="0"/>
              <a:t>முக்கோணத்தின்</a:t>
            </a:r>
            <a:r>
              <a:rPr lang="en-US" dirty="0" smtClean="0"/>
              <a:t> </a:t>
            </a:r>
            <a:r>
              <a:rPr lang="en-US" dirty="0" err="1" smtClean="0"/>
              <a:t>சர்வ</a:t>
            </a:r>
            <a:r>
              <a:rPr lang="en-US" dirty="0" smtClean="0"/>
              <a:t> </a:t>
            </a:r>
            <a:r>
              <a:rPr lang="en-US" dirty="0" err="1" smtClean="0"/>
              <a:t>சம</a:t>
            </a:r>
            <a:r>
              <a:rPr lang="en-US" dirty="0" smtClean="0"/>
              <a:t> </a:t>
            </a:r>
            <a:r>
              <a:rPr lang="en-US" dirty="0" err="1" smtClean="0"/>
              <a:t>பண்புகள்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643981"/>
            <a:ext cx="6096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948656"/>
            <a:ext cx="59436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867694"/>
            <a:ext cx="60960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2653506"/>
            <a:ext cx="66294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6781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இயல்-5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தகவல்</a:t>
            </a:r>
            <a:r>
              <a:rPr lang="en-US" dirty="0" smtClean="0"/>
              <a:t> </a:t>
            </a:r>
            <a:r>
              <a:rPr lang="en-US" dirty="0" err="1" smtClean="0"/>
              <a:t>செயலாக்கம்</a:t>
            </a:r>
            <a:endParaRPr lang="en-US" dirty="0" smtClean="0"/>
          </a:p>
          <a:p>
            <a:r>
              <a:rPr lang="en-US" dirty="0" err="1" smtClean="0"/>
              <a:t>ஒருபடி</a:t>
            </a:r>
            <a:r>
              <a:rPr lang="en-US" dirty="0" smtClean="0"/>
              <a:t> </a:t>
            </a:r>
            <a:r>
              <a:rPr lang="en-US" dirty="0" err="1" smtClean="0"/>
              <a:t>சமன்பாடுகளை</a:t>
            </a:r>
            <a:r>
              <a:rPr lang="en-US" dirty="0" smtClean="0"/>
              <a:t> </a:t>
            </a:r>
            <a:r>
              <a:rPr lang="en-US" dirty="0" err="1" smtClean="0"/>
              <a:t>அல்லது</a:t>
            </a:r>
            <a:r>
              <a:rPr lang="en-US" dirty="0" smtClean="0"/>
              <a:t> </a:t>
            </a:r>
            <a:r>
              <a:rPr lang="en-US" dirty="0" err="1" smtClean="0"/>
              <a:t>சார்புகளை</a:t>
            </a:r>
            <a:r>
              <a:rPr lang="en-US" dirty="0" smtClean="0"/>
              <a:t> </a:t>
            </a:r>
            <a:r>
              <a:rPr lang="en-US" dirty="0" err="1" smtClean="0"/>
              <a:t>உருவாக்க</a:t>
            </a:r>
            <a:r>
              <a:rPr lang="en-US" dirty="0" smtClean="0"/>
              <a:t> </a:t>
            </a:r>
            <a:r>
              <a:rPr lang="en-US" dirty="0" err="1" smtClean="0"/>
              <a:t>உதவிடும்</a:t>
            </a:r>
            <a:r>
              <a:rPr lang="en-US" dirty="0" smtClean="0"/>
              <a:t> </a:t>
            </a:r>
            <a:r>
              <a:rPr lang="en-US" dirty="0" err="1" smtClean="0"/>
              <a:t>அட்டவணைகளும்</a:t>
            </a:r>
            <a:r>
              <a:rPr lang="en-US" dirty="0" smtClean="0"/>
              <a:t> </a:t>
            </a:r>
            <a:r>
              <a:rPr lang="en-US" dirty="0" err="1" smtClean="0"/>
              <a:t>அமைப்புகளும்</a:t>
            </a:r>
            <a:endParaRPr lang="en-US" dirty="0" smtClean="0"/>
          </a:p>
          <a:p>
            <a:r>
              <a:rPr lang="en-US" dirty="0" err="1" smtClean="0"/>
              <a:t>பாஸ்களின்</a:t>
            </a:r>
            <a:r>
              <a:rPr lang="en-US" dirty="0" smtClean="0"/>
              <a:t> </a:t>
            </a:r>
            <a:r>
              <a:rPr lang="en-US" dirty="0" err="1" smtClean="0"/>
              <a:t>முக்கோணம்</a:t>
            </a:r>
            <a:endParaRPr lang="en-US" dirty="0" smtClean="0"/>
          </a:p>
          <a:p>
            <a:r>
              <a:rPr lang="en-US" dirty="0" err="1" smtClean="0"/>
              <a:t>பாஸ்களின்</a:t>
            </a:r>
            <a:r>
              <a:rPr lang="en-US" dirty="0" smtClean="0"/>
              <a:t> </a:t>
            </a:r>
            <a:r>
              <a:rPr lang="en-US" dirty="0" err="1" smtClean="0"/>
              <a:t>முக்கோணத்திலிருந்து</a:t>
            </a:r>
            <a:r>
              <a:rPr lang="en-US" dirty="0" smtClean="0"/>
              <a:t> </a:t>
            </a:r>
            <a:r>
              <a:rPr lang="en-US" dirty="0" err="1" smtClean="0"/>
              <a:t>பிபனோகி</a:t>
            </a:r>
            <a:r>
              <a:rPr lang="en-US" dirty="0" smtClean="0"/>
              <a:t> </a:t>
            </a:r>
            <a:r>
              <a:rPr lang="en-US" dirty="0" err="1" smtClean="0"/>
              <a:t>எண்</a:t>
            </a:r>
            <a:r>
              <a:rPr lang="en-US" dirty="0" smtClean="0"/>
              <a:t> </a:t>
            </a:r>
            <a:r>
              <a:rPr lang="en-US" dirty="0" err="1" smtClean="0"/>
              <a:t>தொடரைக்</a:t>
            </a:r>
            <a:r>
              <a:rPr lang="en-US" dirty="0" smtClean="0"/>
              <a:t> </a:t>
            </a:r>
            <a:r>
              <a:rPr lang="en-US" dirty="0" err="1" smtClean="0"/>
              <a:t>கண்டறிதல்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2301081"/>
            <a:ext cx="6705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600200"/>
            <a:ext cx="74676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828800"/>
            <a:ext cx="7620000" cy="4628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50455" y="1600200"/>
            <a:ext cx="424309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600200"/>
            <a:ext cx="6096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வகுப்பு</a:t>
            </a:r>
            <a:r>
              <a:rPr lang="en-US" dirty="0" smtClean="0"/>
              <a:t> -8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இயல்-1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வாழ்வியல்</a:t>
            </a:r>
            <a:r>
              <a:rPr lang="en-US" dirty="0" smtClean="0"/>
              <a:t> </a:t>
            </a:r>
            <a:r>
              <a:rPr lang="en-US" dirty="0" err="1" smtClean="0"/>
              <a:t>கணிதம்</a:t>
            </a:r>
            <a:endParaRPr lang="en-US" dirty="0" smtClean="0"/>
          </a:p>
          <a:p>
            <a:r>
              <a:rPr lang="en-US" dirty="0" err="1" smtClean="0"/>
              <a:t>சதவீகிதத்தின்</a:t>
            </a:r>
            <a:r>
              <a:rPr lang="en-US" dirty="0" smtClean="0"/>
              <a:t> </a:t>
            </a:r>
            <a:r>
              <a:rPr lang="en-US" dirty="0" err="1" smtClean="0"/>
              <a:t>பயன்பாடுகள்</a:t>
            </a:r>
            <a:endParaRPr lang="en-US" dirty="0" smtClean="0"/>
          </a:p>
          <a:p>
            <a:r>
              <a:rPr lang="en-US" dirty="0" err="1" smtClean="0"/>
              <a:t>லாபம்</a:t>
            </a:r>
            <a:r>
              <a:rPr lang="en-US" dirty="0" smtClean="0"/>
              <a:t> </a:t>
            </a:r>
            <a:r>
              <a:rPr lang="en-US" dirty="0" err="1" smtClean="0"/>
              <a:t>நட்டம்</a:t>
            </a:r>
            <a:endParaRPr lang="en-US" dirty="0" smtClean="0"/>
          </a:p>
          <a:p>
            <a:r>
              <a:rPr lang="en-US" dirty="0" err="1" smtClean="0"/>
              <a:t>தள்ளுபடி</a:t>
            </a:r>
            <a:endParaRPr lang="en-US" dirty="0" smtClean="0"/>
          </a:p>
          <a:p>
            <a:r>
              <a:rPr lang="en-US" dirty="0" err="1" smtClean="0"/>
              <a:t>சரக்கு</a:t>
            </a:r>
            <a:r>
              <a:rPr lang="en-US" dirty="0" smtClean="0"/>
              <a:t> </a:t>
            </a:r>
            <a:r>
              <a:rPr lang="en-US" dirty="0" err="1" smtClean="0"/>
              <a:t>மற்றும்</a:t>
            </a:r>
            <a:r>
              <a:rPr lang="en-US" dirty="0" smtClean="0"/>
              <a:t> </a:t>
            </a:r>
            <a:r>
              <a:rPr lang="en-US" dirty="0" err="1" smtClean="0"/>
              <a:t>சேவை</a:t>
            </a:r>
            <a:r>
              <a:rPr lang="en-US" dirty="0" smtClean="0"/>
              <a:t> </a:t>
            </a:r>
            <a:r>
              <a:rPr lang="en-US" dirty="0" err="1" smtClean="0"/>
              <a:t>வரி</a:t>
            </a:r>
            <a:endParaRPr lang="en-US" dirty="0" smtClean="0"/>
          </a:p>
          <a:p>
            <a:r>
              <a:rPr lang="en-US" dirty="0" err="1" smtClean="0"/>
              <a:t>இதர</a:t>
            </a:r>
            <a:r>
              <a:rPr lang="en-US" dirty="0" smtClean="0"/>
              <a:t> </a:t>
            </a:r>
            <a:r>
              <a:rPr lang="en-US" dirty="0" err="1" smtClean="0"/>
              <a:t>செலவுகள்</a:t>
            </a:r>
            <a:r>
              <a:rPr lang="en-US" dirty="0" smtClean="0"/>
              <a:t> </a:t>
            </a:r>
            <a:r>
              <a:rPr lang="en-US" dirty="0" err="1" smtClean="0"/>
              <a:t>காணுதல்</a:t>
            </a:r>
            <a:endParaRPr lang="en-US" dirty="0" smtClean="0"/>
          </a:p>
          <a:p>
            <a:r>
              <a:rPr lang="en-US" dirty="0" err="1" smtClean="0"/>
              <a:t>கூட்டுவட்டி</a:t>
            </a:r>
            <a:r>
              <a:rPr lang="en-US" dirty="0" smtClean="0"/>
              <a:t> </a:t>
            </a:r>
            <a:r>
              <a:rPr lang="en-US" dirty="0" err="1" smtClean="0"/>
              <a:t>கணக்கீடுதல்</a:t>
            </a:r>
            <a:endParaRPr lang="en-US" dirty="0" smtClean="0"/>
          </a:p>
          <a:p>
            <a:r>
              <a:rPr lang="en-US" dirty="0" err="1" smtClean="0"/>
              <a:t>கூட்டுவட்டியின்</a:t>
            </a:r>
            <a:r>
              <a:rPr lang="en-US" dirty="0" smtClean="0"/>
              <a:t> </a:t>
            </a:r>
            <a:r>
              <a:rPr lang="en-US" dirty="0" err="1" smtClean="0"/>
              <a:t>பயன்பாடுகள்</a:t>
            </a:r>
            <a:r>
              <a:rPr lang="en-US" dirty="0" smtClean="0"/>
              <a:t> (</a:t>
            </a:r>
            <a:r>
              <a:rPr lang="en-US" dirty="0" err="1" smtClean="0"/>
              <a:t>மக்கள்</a:t>
            </a:r>
            <a:r>
              <a:rPr lang="en-US" dirty="0" smtClean="0"/>
              <a:t> </a:t>
            </a:r>
            <a:r>
              <a:rPr lang="en-US" dirty="0" err="1" smtClean="0"/>
              <a:t>தொகை</a:t>
            </a:r>
            <a:r>
              <a:rPr lang="en-US" dirty="0" smtClean="0"/>
              <a:t> </a:t>
            </a:r>
            <a:r>
              <a:rPr lang="en-US" dirty="0" err="1" smtClean="0"/>
              <a:t>அதிகரிப்பு</a:t>
            </a:r>
            <a:r>
              <a:rPr lang="en-US" dirty="0" smtClean="0"/>
              <a:t>, </a:t>
            </a:r>
            <a:r>
              <a:rPr lang="en-US" dirty="0" err="1" smtClean="0"/>
              <a:t>பாக்டீரியாவின்</a:t>
            </a:r>
            <a:r>
              <a:rPr lang="en-US" dirty="0" smtClean="0"/>
              <a:t> </a:t>
            </a:r>
            <a:r>
              <a:rPr lang="en-US" dirty="0" err="1" smtClean="0"/>
              <a:t>வளர்ச்சி</a:t>
            </a:r>
            <a:endParaRPr lang="en-US" dirty="0" smtClean="0"/>
          </a:p>
          <a:p>
            <a:r>
              <a:rPr lang="en-US" dirty="0" err="1" smtClean="0"/>
              <a:t>இயந்திரத்தின்</a:t>
            </a:r>
            <a:r>
              <a:rPr lang="en-US" dirty="0" smtClean="0"/>
              <a:t> </a:t>
            </a:r>
            <a:r>
              <a:rPr lang="en-US" dirty="0" err="1" smtClean="0"/>
              <a:t>மதிப்பு</a:t>
            </a:r>
            <a:r>
              <a:rPr lang="en-US" dirty="0" smtClean="0"/>
              <a:t> </a:t>
            </a:r>
            <a:r>
              <a:rPr lang="en-US" dirty="0" err="1" smtClean="0"/>
              <a:t>இழப்பு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6324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75" y="1953419"/>
            <a:ext cx="771525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8408" y="1600200"/>
            <a:ext cx="450718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`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75" y="2453480"/>
            <a:ext cx="7715250" cy="318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75" y="2896394"/>
            <a:ext cx="77152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61136" y="1600200"/>
            <a:ext cx="54217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447800"/>
            <a:ext cx="7620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371600"/>
            <a:ext cx="6553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இயல்-2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இயற்கணிதம்</a:t>
            </a:r>
            <a:endParaRPr lang="en-US" dirty="0" smtClean="0"/>
          </a:p>
          <a:p>
            <a:r>
              <a:rPr lang="en-US" dirty="0" err="1" smtClean="0"/>
              <a:t>ஒன்று</a:t>
            </a:r>
            <a:r>
              <a:rPr lang="en-US" dirty="0" smtClean="0"/>
              <a:t> </a:t>
            </a:r>
            <a:r>
              <a:rPr lang="en-US" dirty="0" err="1" smtClean="0"/>
              <a:t>அதற்கு</a:t>
            </a:r>
            <a:r>
              <a:rPr lang="en-US" dirty="0" smtClean="0"/>
              <a:t> </a:t>
            </a:r>
            <a:r>
              <a:rPr lang="en-US" dirty="0" err="1" smtClean="0"/>
              <a:t>மேற்பட்ட</a:t>
            </a:r>
            <a:r>
              <a:rPr lang="en-US" dirty="0" smtClean="0"/>
              <a:t> </a:t>
            </a:r>
            <a:r>
              <a:rPr lang="en-US" dirty="0" err="1" smtClean="0"/>
              <a:t>சமன்பாடுகள்</a:t>
            </a:r>
            <a:endParaRPr lang="en-US" dirty="0" smtClean="0"/>
          </a:p>
          <a:p>
            <a:r>
              <a:rPr lang="en-US" dirty="0" err="1" smtClean="0"/>
              <a:t>நேரிய</a:t>
            </a:r>
            <a:r>
              <a:rPr lang="en-US" dirty="0" smtClean="0"/>
              <a:t> </a:t>
            </a:r>
            <a:r>
              <a:rPr lang="en-US" dirty="0" err="1" smtClean="0"/>
              <a:t>சமன்பாடுகளுக்கு</a:t>
            </a:r>
            <a:r>
              <a:rPr lang="en-US" dirty="0" smtClean="0"/>
              <a:t> </a:t>
            </a:r>
            <a:r>
              <a:rPr lang="en-US" dirty="0" err="1" smtClean="0"/>
              <a:t>தீர்வுகாணல்</a:t>
            </a:r>
            <a:r>
              <a:rPr lang="en-US" dirty="0" smtClean="0"/>
              <a:t> </a:t>
            </a:r>
            <a:r>
              <a:rPr lang="en-US" dirty="0" err="1" smtClean="0"/>
              <a:t>மற்றும்</a:t>
            </a:r>
            <a:r>
              <a:rPr lang="en-US" dirty="0" smtClean="0"/>
              <a:t> </a:t>
            </a:r>
            <a:r>
              <a:rPr lang="en-US" dirty="0" err="1" smtClean="0"/>
              <a:t>வாழ்க்கை</a:t>
            </a:r>
            <a:r>
              <a:rPr lang="en-US" dirty="0" smtClean="0"/>
              <a:t> </a:t>
            </a:r>
            <a:r>
              <a:rPr lang="en-US" dirty="0" err="1" smtClean="0"/>
              <a:t>கணக்குகளைத்</a:t>
            </a:r>
            <a:r>
              <a:rPr lang="en-US" dirty="0" smtClean="0"/>
              <a:t> </a:t>
            </a:r>
            <a:r>
              <a:rPr lang="en-US" dirty="0" err="1" smtClean="0"/>
              <a:t>தீர்த்தல்</a:t>
            </a:r>
            <a:endParaRPr lang="en-US" dirty="0" smtClean="0"/>
          </a:p>
          <a:p>
            <a:r>
              <a:rPr lang="en-US" dirty="0" err="1" smtClean="0"/>
              <a:t>வரைப்படங்களை</a:t>
            </a:r>
            <a:r>
              <a:rPr lang="en-US" dirty="0" smtClean="0"/>
              <a:t> </a:t>
            </a:r>
            <a:r>
              <a:rPr lang="en-US" dirty="0" err="1" smtClean="0"/>
              <a:t>அறிமுகம்</a:t>
            </a:r>
            <a:r>
              <a:rPr lang="en-US" dirty="0" smtClean="0"/>
              <a:t> </a:t>
            </a:r>
            <a:r>
              <a:rPr lang="en-US" dirty="0" err="1" smtClean="0"/>
              <a:t>செய்தல்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324894"/>
            <a:ext cx="60960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6325" y="2153444"/>
            <a:ext cx="69913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08193" y="1600200"/>
            <a:ext cx="432761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3291" y="1600200"/>
            <a:ext cx="49974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981994"/>
            <a:ext cx="60960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இயல்</a:t>
            </a:r>
            <a:r>
              <a:rPr lang="en-US" dirty="0" smtClean="0"/>
              <a:t> -3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பிதாகரஸ்</a:t>
            </a:r>
            <a:r>
              <a:rPr lang="en-US" dirty="0" smtClean="0"/>
              <a:t> </a:t>
            </a:r>
            <a:r>
              <a:rPr lang="en-US" dirty="0" err="1" smtClean="0"/>
              <a:t>தேற்றமும்</a:t>
            </a:r>
            <a:r>
              <a:rPr lang="en-US" dirty="0" smtClean="0"/>
              <a:t> </a:t>
            </a:r>
            <a:r>
              <a:rPr lang="en-US" dirty="0" err="1" smtClean="0"/>
              <a:t>அதன்</a:t>
            </a:r>
            <a:r>
              <a:rPr lang="en-US" dirty="0" smtClean="0"/>
              <a:t> </a:t>
            </a:r>
            <a:r>
              <a:rPr lang="en-US" dirty="0" err="1" smtClean="0"/>
              <a:t>மறுதலையும்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படவிளக்கம்</a:t>
            </a:r>
            <a:endParaRPr lang="en-US" dirty="0" smtClean="0"/>
          </a:p>
          <a:p>
            <a:r>
              <a:rPr lang="en-US" dirty="0" err="1" smtClean="0"/>
              <a:t>ஒரு</a:t>
            </a:r>
            <a:r>
              <a:rPr lang="en-US" dirty="0" smtClean="0"/>
              <a:t> </a:t>
            </a:r>
            <a:r>
              <a:rPr lang="en-US" dirty="0" err="1" smtClean="0"/>
              <a:t>செங்கோண</a:t>
            </a:r>
            <a:r>
              <a:rPr lang="en-US" dirty="0" smtClean="0"/>
              <a:t> </a:t>
            </a:r>
            <a:r>
              <a:rPr lang="en-US" dirty="0" err="1" smtClean="0"/>
              <a:t>முக்கோணத்தின்</a:t>
            </a:r>
            <a:r>
              <a:rPr lang="en-US" dirty="0" smtClean="0"/>
              <a:t> </a:t>
            </a:r>
            <a:r>
              <a:rPr lang="en-US" dirty="0" err="1" smtClean="0"/>
              <a:t>கர்ணத்தின்</a:t>
            </a:r>
            <a:r>
              <a:rPr lang="en-US" dirty="0" smtClean="0"/>
              <a:t> </a:t>
            </a:r>
            <a:r>
              <a:rPr lang="en-US" dirty="0" err="1" smtClean="0"/>
              <a:t>மீதான</a:t>
            </a:r>
            <a:r>
              <a:rPr lang="en-US" dirty="0" smtClean="0"/>
              <a:t> </a:t>
            </a:r>
            <a:r>
              <a:rPr lang="en-US" dirty="0" err="1" smtClean="0"/>
              <a:t>குத்துயரம்</a:t>
            </a:r>
            <a:endParaRPr lang="en-US" dirty="0" smtClean="0"/>
          </a:p>
          <a:p>
            <a:r>
              <a:rPr lang="en-US" dirty="0" err="1" smtClean="0"/>
              <a:t>சரிவகங்களை</a:t>
            </a:r>
            <a:r>
              <a:rPr lang="en-US" dirty="0" smtClean="0"/>
              <a:t> </a:t>
            </a:r>
            <a:r>
              <a:rPr lang="en-US" dirty="0" err="1" smtClean="0"/>
              <a:t>வரைதல்</a:t>
            </a:r>
            <a:r>
              <a:rPr lang="en-US" dirty="0" smtClean="0"/>
              <a:t> - 4</a:t>
            </a:r>
          </a:p>
          <a:p>
            <a:r>
              <a:rPr lang="en-US" dirty="0" err="1" smtClean="0"/>
              <a:t>இணைகரங்களை</a:t>
            </a:r>
            <a:r>
              <a:rPr lang="en-US" dirty="0" smtClean="0"/>
              <a:t> </a:t>
            </a:r>
            <a:r>
              <a:rPr lang="en-US" dirty="0" err="1" smtClean="0"/>
              <a:t>வரைதல்</a:t>
            </a:r>
            <a:r>
              <a:rPr lang="en-US" dirty="0" smtClean="0"/>
              <a:t>- 4 </a:t>
            </a:r>
            <a:r>
              <a:rPr lang="en-US" dirty="0" err="1" smtClean="0"/>
              <a:t>வகைகள்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95500" y="2801144"/>
            <a:ext cx="4953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503011"/>
            <a:ext cx="8229600" cy="272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2377281"/>
            <a:ext cx="7620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75" y="2853531"/>
            <a:ext cx="77152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758156"/>
            <a:ext cx="60960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50713" y="1600200"/>
            <a:ext cx="524257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இயல்.4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தகவல்</a:t>
            </a:r>
            <a:r>
              <a:rPr lang="en-US" dirty="0" smtClean="0"/>
              <a:t> </a:t>
            </a:r>
            <a:r>
              <a:rPr lang="en-US" dirty="0" err="1" smtClean="0"/>
              <a:t>செயலாக்கம்</a:t>
            </a:r>
            <a:endParaRPr lang="en-US" dirty="0" smtClean="0"/>
          </a:p>
          <a:p>
            <a:r>
              <a:rPr lang="en-US" dirty="0" err="1" smtClean="0"/>
              <a:t>பிபனோக்கி</a:t>
            </a:r>
            <a:r>
              <a:rPr lang="en-US" dirty="0" smtClean="0"/>
              <a:t> </a:t>
            </a:r>
            <a:r>
              <a:rPr lang="en-US" dirty="0" err="1" smtClean="0"/>
              <a:t>எண்கள்</a:t>
            </a:r>
            <a:r>
              <a:rPr lang="en-US" dirty="0" smtClean="0"/>
              <a:t>/ </a:t>
            </a:r>
            <a:r>
              <a:rPr lang="en-US" dirty="0" err="1" smtClean="0"/>
              <a:t>அமைப்புகள்</a:t>
            </a:r>
            <a:r>
              <a:rPr lang="en-US" dirty="0" smtClean="0"/>
              <a:t> (</a:t>
            </a:r>
            <a:r>
              <a:rPr lang="en-US" dirty="0" err="1" smtClean="0"/>
              <a:t>தேனீ</a:t>
            </a:r>
            <a:r>
              <a:rPr lang="en-US" dirty="0" smtClean="0"/>
              <a:t>, </a:t>
            </a:r>
            <a:r>
              <a:rPr lang="en-US" dirty="0" err="1" smtClean="0"/>
              <a:t>முயல்கள்</a:t>
            </a:r>
            <a:r>
              <a:rPr lang="en-US" dirty="0" smtClean="0"/>
              <a:t> </a:t>
            </a:r>
            <a:r>
              <a:rPr lang="en-US" dirty="0" err="1" smtClean="0"/>
              <a:t>எடுத்துக்காட்டுகள்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தொடர்</a:t>
            </a:r>
            <a:r>
              <a:rPr lang="en-US" dirty="0" smtClean="0"/>
              <a:t> </a:t>
            </a:r>
            <a:r>
              <a:rPr lang="en-US" dirty="0" err="1" smtClean="0"/>
              <a:t>கழித்தல்</a:t>
            </a:r>
            <a:r>
              <a:rPr lang="en-US" dirty="0" smtClean="0"/>
              <a:t> </a:t>
            </a:r>
            <a:r>
              <a:rPr lang="en-US" dirty="0" err="1" smtClean="0"/>
              <a:t>மற்றும்</a:t>
            </a:r>
            <a:r>
              <a:rPr lang="en-US" dirty="0" smtClean="0"/>
              <a:t> </a:t>
            </a:r>
            <a:r>
              <a:rPr lang="en-US" dirty="0" err="1" smtClean="0"/>
              <a:t>தொடர்</a:t>
            </a:r>
            <a:r>
              <a:rPr lang="en-US" dirty="0" smtClean="0"/>
              <a:t> </a:t>
            </a:r>
            <a:r>
              <a:rPr lang="en-US" dirty="0" err="1" smtClean="0"/>
              <a:t>வகுத்தல்</a:t>
            </a:r>
            <a:r>
              <a:rPr lang="en-US" dirty="0" smtClean="0"/>
              <a:t> </a:t>
            </a:r>
            <a:r>
              <a:rPr lang="en-US" dirty="0" err="1" smtClean="0"/>
              <a:t>முறையில்</a:t>
            </a:r>
            <a:r>
              <a:rPr lang="en-US" dirty="0" smtClean="0"/>
              <a:t> (</a:t>
            </a:r>
            <a:r>
              <a:rPr lang="en-US" dirty="0" err="1" smtClean="0"/>
              <a:t>மீ.பொ.கா</a:t>
            </a:r>
            <a:r>
              <a:rPr lang="en-US" dirty="0" smtClean="0"/>
              <a:t>) </a:t>
            </a:r>
            <a:r>
              <a:rPr lang="en-US" dirty="0" err="1" smtClean="0"/>
              <a:t>காணுதல்</a:t>
            </a:r>
            <a:endParaRPr lang="en-US" dirty="0" smtClean="0"/>
          </a:p>
          <a:p>
            <a:r>
              <a:rPr lang="en-US" dirty="0" err="1" smtClean="0"/>
              <a:t>மறைகுறியீட்டுத்</a:t>
            </a:r>
            <a:r>
              <a:rPr lang="en-US" dirty="0" smtClean="0"/>
              <a:t> </a:t>
            </a:r>
            <a:r>
              <a:rPr lang="en-US" dirty="0" err="1" smtClean="0"/>
              <a:t>தகவலியல்</a:t>
            </a:r>
            <a:r>
              <a:rPr lang="en-US" dirty="0" smtClean="0"/>
              <a:t> /  </a:t>
            </a:r>
            <a:r>
              <a:rPr lang="en-US" dirty="0" err="1" smtClean="0"/>
              <a:t>குறியாக்கல்</a:t>
            </a:r>
            <a:r>
              <a:rPr lang="en-US" dirty="0" smtClean="0"/>
              <a:t> / </a:t>
            </a:r>
            <a:r>
              <a:rPr lang="en-US" dirty="0" err="1" smtClean="0"/>
              <a:t>மறைவிளக்கம்</a:t>
            </a:r>
            <a:r>
              <a:rPr lang="en-US" dirty="0" smtClean="0"/>
              <a:t> – </a:t>
            </a:r>
            <a:r>
              <a:rPr lang="en-US" dirty="0" err="1" smtClean="0"/>
              <a:t>அறிமுக</a:t>
            </a:r>
            <a:r>
              <a:rPr lang="en-US" dirty="0" smtClean="0"/>
              <a:t> </a:t>
            </a:r>
            <a:r>
              <a:rPr lang="en-US" dirty="0" err="1" smtClean="0"/>
              <a:t>கணக்குகள்</a:t>
            </a:r>
            <a:endParaRPr lang="en-US" dirty="0" smtClean="0"/>
          </a:p>
          <a:p>
            <a:r>
              <a:rPr lang="en-US" dirty="0" err="1" smtClean="0"/>
              <a:t>மறைஎழுத்து</a:t>
            </a:r>
            <a:r>
              <a:rPr lang="en-US" dirty="0" smtClean="0"/>
              <a:t> </a:t>
            </a:r>
            <a:r>
              <a:rPr lang="en-US" dirty="0" err="1" smtClean="0"/>
              <a:t>குறியீடுகள்</a:t>
            </a:r>
            <a:r>
              <a:rPr lang="en-US" dirty="0" smtClean="0"/>
              <a:t> – </a:t>
            </a:r>
            <a:r>
              <a:rPr lang="en-US" dirty="0" err="1" smtClean="0"/>
              <a:t>பெயர்வு</a:t>
            </a:r>
            <a:r>
              <a:rPr lang="en-US" dirty="0" smtClean="0"/>
              <a:t> </a:t>
            </a:r>
            <a:r>
              <a:rPr lang="en-US" dirty="0" err="1" smtClean="0"/>
              <a:t>மற்றும்</a:t>
            </a:r>
            <a:r>
              <a:rPr lang="en-US" dirty="0" smtClean="0"/>
              <a:t> </a:t>
            </a:r>
            <a:r>
              <a:rPr lang="en-US" dirty="0" err="1" smtClean="0"/>
              <a:t>பிரிதியிடுதல்</a:t>
            </a:r>
            <a:r>
              <a:rPr lang="en-US" dirty="0" smtClean="0"/>
              <a:t> </a:t>
            </a:r>
            <a:r>
              <a:rPr lang="en-US" dirty="0" err="1" smtClean="0"/>
              <a:t>வகைகள்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75" y="1815306"/>
            <a:ext cx="77152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701006"/>
            <a:ext cx="54864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80543" y="1600200"/>
            <a:ext cx="698291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75" y="1772444"/>
            <a:ext cx="77152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75" y="2396331"/>
            <a:ext cx="77152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514600"/>
            <a:ext cx="8229600" cy="1143000"/>
          </a:xfrm>
        </p:spPr>
        <p:txBody>
          <a:bodyPr/>
          <a:lstStyle/>
          <a:p>
            <a:r>
              <a:rPr lang="en-IN" dirty="0" smtClean="0"/>
              <a:t>Thank you </a:t>
            </a:r>
            <a:endParaRPr lang="en-I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2410619"/>
            <a:ext cx="76200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இயல்-2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வட்டம்</a:t>
            </a:r>
            <a:r>
              <a:rPr lang="en-US" dirty="0" smtClean="0"/>
              <a:t> ,</a:t>
            </a:r>
          </a:p>
          <a:p>
            <a:pPr>
              <a:buNone/>
            </a:pPr>
            <a:r>
              <a:rPr lang="en-US" dirty="0" smtClean="0"/>
              <a:t>     </a:t>
            </a:r>
            <a:r>
              <a:rPr lang="en-US" dirty="0" err="1" smtClean="0"/>
              <a:t>அன்றாட</a:t>
            </a:r>
            <a:r>
              <a:rPr lang="en-US" dirty="0" smtClean="0"/>
              <a:t> </a:t>
            </a:r>
            <a:r>
              <a:rPr lang="en-US" dirty="0" err="1" smtClean="0"/>
              <a:t>வாழ்வியல்</a:t>
            </a:r>
            <a:r>
              <a:rPr lang="en-US" dirty="0" smtClean="0"/>
              <a:t> </a:t>
            </a:r>
            <a:r>
              <a:rPr lang="en-US" dirty="0" err="1" smtClean="0"/>
              <a:t>எடுத்துக்காட்டுடன்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    </a:t>
            </a:r>
            <a:r>
              <a:rPr lang="en-US" dirty="0" err="1" smtClean="0"/>
              <a:t>வட்டப்பாதை</a:t>
            </a:r>
            <a:r>
              <a:rPr lang="en-US" dirty="0" smtClean="0"/>
              <a:t> </a:t>
            </a:r>
            <a:r>
              <a:rPr lang="en-US" dirty="0" err="1" smtClean="0"/>
              <a:t>மற்றும்</a:t>
            </a:r>
            <a:r>
              <a:rPr lang="en-US" dirty="0" smtClean="0"/>
              <a:t> </a:t>
            </a:r>
            <a:r>
              <a:rPr lang="en-US" dirty="0" err="1" smtClean="0"/>
              <a:t>செவ்வக</a:t>
            </a:r>
            <a:r>
              <a:rPr lang="en-US" dirty="0" smtClean="0"/>
              <a:t> </a:t>
            </a:r>
            <a:r>
              <a:rPr lang="en-US" dirty="0" err="1" smtClean="0"/>
              <a:t>பாதை</a:t>
            </a:r>
            <a:r>
              <a:rPr lang="en-US" dirty="0" smtClean="0"/>
              <a:t> </a:t>
            </a:r>
            <a:r>
              <a:rPr lang="en-US" dirty="0" err="1" smtClean="0"/>
              <a:t>பரப்பளவு</a:t>
            </a:r>
            <a:r>
              <a:rPr lang="en-US" dirty="0" smtClean="0"/>
              <a:t> </a:t>
            </a:r>
            <a:r>
              <a:rPr lang="en-US" dirty="0" err="1" smtClean="0"/>
              <a:t>காணுதல்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072481"/>
            <a:ext cx="6096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643856"/>
            <a:ext cx="69342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233</Words>
  <Application>Microsoft Office PowerPoint</Application>
  <PresentationFormat>On-screen Show (4:3)</PresentationFormat>
  <Paragraphs>81</Paragraphs>
  <Slides>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ஏழாம்வகுப்பு</vt:lpstr>
      <vt:lpstr>இயல்-1</vt:lpstr>
      <vt:lpstr>Slide 3</vt:lpstr>
      <vt:lpstr>Slide 4</vt:lpstr>
      <vt:lpstr>Slide 5</vt:lpstr>
      <vt:lpstr>Slide 6</vt:lpstr>
      <vt:lpstr>இயல்-2</vt:lpstr>
      <vt:lpstr>Slide 8</vt:lpstr>
      <vt:lpstr>Slide 9</vt:lpstr>
      <vt:lpstr>Slide 10</vt:lpstr>
      <vt:lpstr>Slide 11</vt:lpstr>
      <vt:lpstr>Slide 12</vt:lpstr>
      <vt:lpstr>Slide 13</vt:lpstr>
      <vt:lpstr>இயல் -3  </vt:lpstr>
      <vt:lpstr>Slide 15</vt:lpstr>
      <vt:lpstr>Slide 16</vt:lpstr>
      <vt:lpstr>Slide 17</vt:lpstr>
      <vt:lpstr>Slide 18</vt:lpstr>
      <vt:lpstr>Slide 19</vt:lpstr>
      <vt:lpstr>இயல்-4 </vt:lpstr>
      <vt:lpstr>Slide 21</vt:lpstr>
      <vt:lpstr>Slide 22</vt:lpstr>
      <vt:lpstr>Slide 23</vt:lpstr>
      <vt:lpstr>Slide 24</vt:lpstr>
      <vt:lpstr>Slide 25</vt:lpstr>
      <vt:lpstr>Slide 26</vt:lpstr>
      <vt:lpstr>இயல்-5 </vt:lpstr>
      <vt:lpstr>Slide 28</vt:lpstr>
      <vt:lpstr>Slide 29</vt:lpstr>
      <vt:lpstr>Slide 30</vt:lpstr>
      <vt:lpstr>Slide 31</vt:lpstr>
      <vt:lpstr>வகுப்பு -8</vt:lpstr>
      <vt:lpstr>இயல்-1 </vt:lpstr>
      <vt:lpstr>Slide 34</vt:lpstr>
      <vt:lpstr>Slide 35</vt:lpstr>
      <vt:lpstr>`</vt:lpstr>
      <vt:lpstr>`</vt:lpstr>
      <vt:lpstr>`</vt:lpstr>
      <vt:lpstr>`</vt:lpstr>
      <vt:lpstr>`</vt:lpstr>
      <vt:lpstr>இயல்-2 </vt:lpstr>
      <vt:lpstr>`</vt:lpstr>
      <vt:lpstr>`</vt:lpstr>
      <vt:lpstr>`</vt:lpstr>
      <vt:lpstr>`</vt:lpstr>
      <vt:lpstr>`</vt:lpstr>
      <vt:lpstr>இயல் -3 </vt:lpstr>
      <vt:lpstr>`</vt:lpstr>
      <vt:lpstr>`</vt:lpstr>
      <vt:lpstr>`</vt:lpstr>
      <vt:lpstr>`</vt:lpstr>
      <vt:lpstr>`</vt:lpstr>
      <vt:lpstr>இயல்.4</vt:lpstr>
      <vt:lpstr>`</vt:lpstr>
      <vt:lpstr>`</vt:lpstr>
      <vt:lpstr>`</vt:lpstr>
      <vt:lpstr>`</vt:lpstr>
      <vt:lpstr>`</vt:lpstr>
      <vt:lpstr>Thank you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SCERT_LangCell2</cp:lastModifiedBy>
  <cp:revision>16</cp:revision>
  <dcterms:created xsi:type="dcterms:W3CDTF">2006-08-16T00:00:00Z</dcterms:created>
  <dcterms:modified xsi:type="dcterms:W3CDTF">2019-10-04T12:23:41Z</dcterms:modified>
</cp:coreProperties>
</file>